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82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7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3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1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4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98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1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2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DDBC3-053E-4C33-B0B4-F692172DE2E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5D363-DFF0-4C56-A011-0BF6BED62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44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9E2617-0FC4-450E-8CCB-5EC3DB073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57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2A32EF-FB31-431E-B178-08860C1B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7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9C2B-7A9D-4831-8E0B-9E7E0DCEB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5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456AE-544C-4475-AD25-3C935FDA5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52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9A0BF2-C1AF-4EE6-8843-1647022AD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4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6C6E5D-AFE7-4DAE-9609-82C60ECE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DBB0BF-713D-4BF0-B2C3-4DF59EB12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0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8C4072-8732-4638-BC22-4BC87AB3D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8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A6484B-EC91-4A8B-95C2-2E00C7EA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5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1A51A-BFED-4B7C-BCB8-76C6D25E5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6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98BE07-4EB7-43A5-A1C1-DDD0E3C2F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A07D4E-8A6E-4968-BF48-83122E075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2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0BD33-2607-4D4F-BCDA-78DC37A84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DC9F5A-2DEA-4100-897E-427E64349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6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0</Words>
  <Application>Microsoft Office PowerPoint</Application>
  <PresentationFormat>화면 슬라이드 쇼(4:3)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박수민</dc:creator>
  <cp:lastModifiedBy>박수민</cp:lastModifiedBy>
  <cp:revision>2</cp:revision>
  <dcterms:created xsi:type="dcterms:W3CDTF">2019-11-30T12:13:44Z</dcterms:created>
  <dcterms:modified xsi:type="dcterms:W3CDTF">2019-11-30T12:23:04Z</dcterms:modified>
</cp:coreProperties>
</file>